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0"/>
  </p:notesMasterIdLst>
  <p:sldIdLst>
    <p:sldId id="258" r:id="rId2"/>
    <p:sldId id="323" r:id="rId3"/>
    <p:sldId id="326" r:id="rId4"/>
    <p:sldId id="330" r:id="rId5"/>
    <p:sldId id="324" r:id="rId6"/>
    <p:sldId id="327" r:id="rId7"/>
    <p:sldId id="328" r:id="rId8"/>
    <p:sldId id="329" r:id="rId9"/>
    <p:sldId id="257" r:id="rId10"/>
    <p:sldId id="256" r:id="rId11"/>
    <p:sldId id="272"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325"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x="9144000" cy="5143500" type="screen16x9"/>
  <p:notesSz cx="6858000" cy="9144000"/>
  <p:embeddedFontLst>
    <p:embeddedFont>
      <p:font typeface="Consolas" panose="020B0609020204030204" pitchFamily="49"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ExtraBold" panose="020B0906030804020204" pitchFamily="34" charset="0"/>
      <p:bold r:id="rId79"/>
      <p:italic r:id="rId80"/>
      <p:boldItalic r:id="rId81"/>
    </p:embeddedFont>
    <p:embeddedFont>
      <p:font typeface="Roboto Slab" panose="020B0604020202020204" charset="0"/>
      <p:regular r:id="rId82"/>
      <p:bold r:id="rId83"/>
    </p:embeddedFont>
    <p:embeddedFont>
      <p:font typeface="Roboto Slab Regular" panose="020B0604020202020204" charset="0"/>
      <p:regular r:id="rId84"/>
      <p:bold r:id="rId85"/>
    </p:embeddedFont>
    <p:embeddedFont>
      <p:font typeface="Source Sans Pro Light" panose="020B0403030403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What Impressed Me Most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rPr>
              <a:t>https://github.com/klassanov/AspNetPlatformDemos</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717550" y="895350"/>
            <a:ext cx="8435973"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inherit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Used to monitor and/or manipulate requests or 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Can 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events, which is the mechanism for monitoring or manipulating requests or 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Can raise custom events and consume events raised by other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 Can provide services to handlers (discussed later) ???</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438</TotalTime>
  <Words>4413</Words>
  <Application>Microsoft Office PowerPoint</Application>
  <PresentationFormat>On-screen Show (16:9)</PresentationFormat>
  <Paragraphs>496</Paragraphs>
  <Slides>68</Slides>
  <Notes>67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Open Sans</vt:lpstr>
      <vt:lpstr>Open Sans ExtraBold</vt:lpstr>
      <vt:lpstr>Roboto Slab</vt:lpstr>
      <vt:lpstr>Roboto Slab Regular</vt:lpstr>
      <vt:lpstr>Source Sans Pro Light</vt:lpstr>
      <vt:lpstr>Wingdings</vt:lpstr>
      <vt:lpstr>Consolas</vt:lpstr>
      <vt:lpstr>Arial</vt:lpstr>
      <vt:lpstr>HS Master Slides</vt:lpstr>
      <vt:lpstr>Pro ASP.NET MVC 5 Platform</vt:lpstr>
      <vt:lpstr>Intro</vt:lpstr>
      <vt:lpstr>Intro</vt:lpstr>
      <vt:lpstr>Intro</vt:lpstr>
      <vt:lpstr>Intro</vt:lpstr>
      <vt:lpstr>The ASP.NET Lifecycles</vt:lpstr>
      <vt:lpstr>The ASP.NET Lifecycles</vt:lpstr>
      <vt:lpstr>Modules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98</cp:revision>
  <dcterms:created xsi:type="dcterms:W3CDTF">2021-03-10T08:08:09Z</dcterms:created>
  <dcterms:modified xsi:type="dcterms:W3CDTF">2021-03-24T09:37:39Z</dcterms:modified>
</cp:coreProperties>
</file>